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3" d="100"/>
          <a:sy n="83" d="100"/>
        </p:scale>
        <p:origin x="-612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pour modifier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5A9E22-0CB0-4CF9-9165-BD12E297AEAA}" type="datetimeFigureOut">
              <a:rPr lang="fr-FR" smtClean="0"/>
              <a:t>05/06/2018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714769-426D-4CE6-ABCA-3B061DEB047D}" type="slidenum">
              <a:rPr lang="fr-FR" smtClean="0"/>
              <a:t>‹N°›</a:t>
            </a:fld>
            <a:endParaRPr lang="fr-F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 dirty="0"/>
          </a:p>
        </p:txBody>
      </p:sp>
      <p:pic>
        <p:nvPicPr>
          <p:cNvPr id="1026" name="Picture 2" descr="C:\Users\snianghane\Downloads\IMG_0593 (2)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0476656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d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2050" name="Picture 2" descr="C:\Users\snianghane\Downloads\IMG_0594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3074" name="Picture 2" descr="C:\Users\snianghane\Downloads\IMG_0595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r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4098" name="Picture 2" descr="C:\Users\snianghane\Downloads\IMG_0596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122" name="Picture 2" descr="C:\Users\snianghane\Downloads\IMG_0597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ransition spd="slow">
    <p:cover dir="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Affichage à l'écran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6" baseType="lpstr">
      <vt:lpstr>Thème Office</vt:lpstr>
      <vt:lpstr>Diapositive 1</vt:lpstr>
      <vt:lpstr>Diapositive 2</vt:lpstr>
      <vt:lpstr>Diapositive 3</vt:lpstr>
      <vt:lpstr>Diapositive 4</vt:lpstr>
      <vt:lpstr>Diapositive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nianghane</dc:creator>
  <cp:lastModifiedBy>nianghane</cp:lastModifiedBy>
  <cp:revision>3</cp:revision>
  <dcterms:created xsi:type="dcterms:W3CDTF">2018-06-05T08:25:23Z</dcterms:created>
  <dcterms:modified xsi:type="dcterms:W3CDTF">2018-06-05T09:01:08Z</dcterms:modified>
</cp:coreProperties>
</file>

<file path=docProps/thumbnail.jpeg>
</file>